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054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EEB0-8FBB-4008-ADC5-D04D0EA026D9}" type="datetimeFigureOut">
              <a:rPr lang="fr-FR" smtClean="0"/>
              <a:t>22/03/2016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9292-6BCD-4DC3-8693-FCE65E06A5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4509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EEB0-8FBB-4008-ADC5-D04D0EA026D9}" type="datetimeFigureOut">
              <a:rPr lang="fr-FR" smtClean="0"/>
              <a:t>22/03/2016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9292-6BCD-4DC3-8693-FCE65E06A5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61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EEB0-8FBB-4008-ADC5-D04D0EA026D9}" type="datetimeFigureOut">
              <a:rPr lang="fr-FR" smtClean="0"/>
              <a:t>22/03/2016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9292-6BCD-4DC3-8693-FCE65E06A5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6996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EEB0-8FBB-4008-ADC5-D04D0EA026D9}" type="datetimeFigureOut">
              <a:rPr lang="fr-FR" smtClean="0"/>
              <a:t>22/03/2016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9292-6BCD-4DC3-8693-FCE65E06A5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19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EEB0-8FBB-4008-ADC5-D04D0EA026D9}" type="datetimeFigureOut">
              <a:rPr lang="fr-FR" smtClean="0"/>
              <a:t>22/03/2016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9292-6BCD-4DC3-8693-FCE65E06A5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456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EEB0-8FBB-4008-ADC5-D04D0EA026D9}" type="datetimeFigureOut">
              <a:rPr lang="fr-FR" smtClean="0"/>
              <a:t>22/03/2016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9292-6BCD-4DC3-8693-FCE65E06A5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615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EEB0-8FBB-4008-ADC5-D04D0EA026D9}" type="datetimeFigureOut">
              <a:rPr lang="fr-FR" smtClean="0"/>
              <a:t>22/03/2016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9292-6BCD-4DC3-8693-FCE65E06A5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4900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EEB0-8FBB-4008-ADC5-D04D0EA026D9}" type="datetimeFigureOut">
              <a:rPr lang="fr-FR" smtClean="0"/>
              <a:t>22/03/2016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9292-6BCD-4DC3-8693-FCE65E06A5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9310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EEB0-8FBB-4008-ADC5-D04D0EA026D9}" type="datetimeFigureOut">
              <a:rPr lang="fr-FR" smtClean="0"/>
              <a:t>22/03/2016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9292-6BCD-4DC3-8693-FCE65E06A5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8130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EEB0-8FBB-4008-ADC5-D04D0EA026D9}" type="datetimeFigureOut">
              <a:rPr lang="fr-FR" smtClean="0"/>
              <a:t>22/03/2016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9292-6BCD-4DC3-8693-FCE65E06A5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0742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EEB0-8FBB-4008-ADC5-D04D0EA026D9}" type="datetimeFigureOut">
              <a:rPr lang="fr-FR" smtClean="0"/>
              <a:t>22/03/2016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9292-6BCD-4DC3-8693-FCE65E06A5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0638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1EEB0-8FBB-4008-ADC5-D04D0EA026D9}" type="datetimeFigureOut">
              <a:rPr lang="fr-FR" smtClean="0"/>
              <a:t>22/03/2016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F9292-6BCD-4DC3-8693-FCE65E06A5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1914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ommun.ad.sncf.fr\psl\CRO\COT\Oceido\Projets%20GIV\C&#233;dric\TRAVAUX\01%20-%20Travaux%202016\PSL%202016%2018%20PSA%20CSH-MTE%20-%20S7+8+9+10+22+23+24+44+45+46%20-%20CSH-MTE\1&#232;re%20partie%20%5bS07+08+09+10%5d\PSL%202016%2018%201&#232;re%20partie.xls!PSL%202016%2018!L30C8:L48C15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file:///\\commun.ad.sncf.fr\psl\CRO\COT\Oceido\Projets%20GIV\C&#233;dric\TRAVAUX\01%20-%20Travaux%202016\PSL%202016%2018%20PSA%20CSH-MTE%20-%20S7+8+9+10+22+23+24+44+45+46%20-%20CSH-MTE\1&#232;re%20partie%20%5bS07+08+09+10%5d\PSL%202016%2018%201&#232;re%20partie.xls!PSL%202016%2018!L30C17:L48C21" TargetMode="Externa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159858"/>
              </p:ext>
            </p:extLst>
          </p:nvPr>
        </p:nvGraphicFramePr>
        <p:xfrm>
          <a:off x="404664" y="1115616"/>
          <a:ext cx="5903036" cy="2736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Feuille de calcul" r:id="rId3" imgW="7953507" imgH="3686136" progId="Excel.Sheet.8">
                  <p:link updateAutomatic="1"/>
                </p:oleObj>
              </mc:Choice>
              <mc:Fallback>
                <p:oleObj name="Feuille de calcul" r:id="rId3" imgW="7953507" imgH="3686136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4664" y="1115616"/>
                        <a:ext cx="5903036" cy="27363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1515844"/>
              </p:ext>
            </p:extLst>
          </p:nvPr>
        </p:nvGraphicFramePr>
        <p:xfrm>
          <a:off x="548680" y="4716016"/>
          <a:ext cx="4176463" cy="2671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Feuille de calcul" r:id="rId5" imgW="5762609" imgH="3686136" progId="Excel.Sheet.8">
                  <p:link updateAutomatic="1"/>
                </p:oleObj>
              </mc:Choice>
              <mc:Fallback>
                <p:oleObj name="Feuille de calcul" r:id="rId5" imgW="5762609" imgH="3686136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8680" y="4716016"/>
                        <a:ext cx="4176463" cy="26715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844824" y="564712"/>
            <a:ext cx="133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FF0000"/>
                </a:solidFill>
              </a:rPr>
              <a:t>Départ demandé</a:t>
            </a:r>
          </a:p>
          <a:p>
            <a:pPr algn="ctr"/>
            <a:r>
              <a:rPr lang="fr-FR" sz="1200" dirty="0" smtClean="0">
                <a:solidFill>
                  <a:srgbClr val="FF0000"/>
                </a:solidFill>
              </a:rPr>
              <a:t> à 00h16</a:t>
            </a:r>
            <a:endParaRPr lang="fr-FR" sz="1200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84984" y="534035"/>
            <a:ext cx="1697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FF0000"/>
                </a:solidFill>
              </a:rPr>
              <a:t>Départ demandé </a:t>
            </a:r>
          </a:p>
          <a:p>
            <a:pPr algn="ctr"/>
            <a:r>
              <a:rPr lang="fr-FR" sz="1200" dirty="0" smtClean="0">
                <a:solidFill>
                  <a:srgbClr val="FF0000"/>
                </a:solidFill>
              </a:rPr>
              <a:t>à 01h28</a:t>
            </a:r>
            <a:endParaRPr lang="fr-FR" sz="1200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832024" y="515685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FF0000"/>
                </a:solidFill>
              </a:rPr>
              <a:t>Départ demandé</a:t>
            </a:r>
          </a:p>
          <a:p>
            <a:pPr algn="ctr"/>
            <a:r>
              <a:rPr lang="fr-FR" sz="1200" dirty="0" smtClean="0">
                <a:solidFill>
                  <a:srgbClr val="FF0000"/>
                </a:solidFill>
              </a:rPr>
              <a:t> à 01h58</a:t>
            </a:r>
            <a:endParaRPr lang="fr-FR" sz="1200" dirty="0">
              <a:solidFill>
                <a:srgbClr val="FF0000"/>
              </a:solidFill>
            </a:endParaRPr>
          </a:p>
        </p:txBody>
      </p:sp>
      <p:cxnSp>
        <p:nvCxnSpPr>
          <p:cNvPr id="9" name="Connecteur droit avec flèche 8"/>
          <p:cNvCxnSpPr>
            <a:stCxn id="3" idx="2"/>
          </p:cNvCxnSpPr>
          <p:nvPr/>
        </p:nvCxnSpPr>
        <p:spPr>
          <a:xfrm>
            <a:off x="2510898" y="1026377"/>
            <a:ext cx="0" cy="152939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4221088" y="1026377"/>
            <a:ext cx="0" cy="152939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5490843" y="995700"/>
            <a:ext cx="0" cy="152939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548680" y="7884368"/>
            <a:ext cx="5472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mtClean="0">
                <a:solidFill>
                  <a:srgbClr val="FF0000"/>
                </a:solidFill>
              </a:rPr>
              <a:t>Semaines </a:t>
            </a:r>
            <a:r>
              <a:rPr lang="fr-FR" dirty="0" smtClean="0">
                <a:solidFill>
                  <a:srgbClr val="FF0000"/>
                </a:solidFill>
              </a:rPr>
              <a:t>concernées  : </a:t>
            </a:r>
          </a:p>
          <a:p>
            <a:pPr algn="ctr"/>
            <a:r>
              <a:rPr lang="fr-FR" dirty="0" smtClean="0">
                <a:solidFill>
                  <a:srgbClr val="FF0000"/>
                </a:solidFill>
              </a:rPr>
              <a:t>12-13-14-15-16-17-18-19-25-26-27-28-29-30-31-32-33-34-37-38-39-40-41-42-43-48-49-50-51</a:t>
            </a:r>
            <a:endParaRPr lang="fr-FR" dirty="0">
              <a:solidFill>
                <a:srgbClr val="FF0000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42995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18</Words>
  <Application>Microsoft Office PowerPoint</Application>
  <PresentationFormat>Affichage à l'écran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Liaisons</vt:lpstr>
      </vt:variant>
      <vt:variant>
        <vt:i4>2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Thème Office</vt:lpstr>
      <vt:lpstr>\\commun.ad.sncf.fr\psl\CRO\COT\Oceido\Projets GIV\Cédric\TRAVAUX\01 - Travaux 2016\PSL 2016 18 PSA CSH-MTE - S7+8+9+10+22+23+24+44+45+46 - CSH-MTE\1ère partie [S07+08+09+10]\PSL 2016 18 1ère partie.xls!PSL 2016 18!L30C8:L48C15</vt:lpstr>
      <vt:lpstr>\\commun.ad.sncf.fr\psl\CRO\COT\Oceido\Projets GIV\Cédric\TRAVAUX\01 - Travaux 2016\PSL 2016 18 PSA CSH-MTE - S7+8+9+10+22+23+24+44+45+46 - CSH-MTE\1ère partie [S07+08+09+10]\PSL 2016 18 1ère partie.xls!PSL 2016 18!L30C17:L48C21</vt:lpstr>
      <vt:lpstr>Présentation PowerPoint</vt:lpstr>
    </vt:vector>
  </TitlesOfParts>
  <Company>SNCF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8803659V</dc:creator>
  <cp:lastModifiedBy>8011851J</cp:lastModifiedBy>
  <cp:revision>5</cp:revision>
  <dcterms:created xsi:type="dcterms:W3CDTF">2016-03-18T09:32:28Z</dcterms:created>
  <dcterms:modified xsi:type="dcterms:W3CDTF">2016-03-22T09:02:47Z</dcterms:modified>
</cp:coreProperties>
</file>